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5878"/>
  </p:normalViewPr>
  <p:slideViewPr>
    <p:cSldViewPr snapToGrid="0" snapToObjects="1">
      <p:cViewPr varScale="1">
        <p:scale>
          <a:sx n="79" d="100"/>
          <a:sy n="79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23BD-DFA3-F04C-BDD0-B406D2660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7FCFF-4E77-5845-ADF5-866637BEB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1st mission provided to the students of </a:t>
            </a:r>
            <a:r>
              <a:rPr lang="en-US" dirty="0" err="1"/>
              <a:t>Marcial</a:t>
            </a:r>
            <a:r>
              <a:rPr lang="en-US" dirty="0"/>
              <a:t> A. Sablan in </a:t>
            </a:r>
            <a:r>
              <a:rPr lang="en-US" dirty="0" err="1"/>
              <a:t>Agat</a:t>
            </a:r>
            <a:r>
              <a:rPr lang="en-US" dirty="0"/>
              <a:t>, Guam</a:t>
            </a:r>
          </a:p>
        </p:txBody>
      </p:sp>
    </p:spTree>
    <p:extLst>
      <p:ext uri="{BB962C8B-B14F-4D97-AF65-F5344CB8AC3E}">
        <p14:creationId xmlns:p14="http://schemas.microsoft.com/office/powerpoint/2010/main" val="315142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3FEE-1322-ED4F-A42C-46E5F1F5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Struggle is Real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4B4F4-BCA1-F243-AF45-E84FD677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COVID pandemic hit preventing us from being able to travel.  But with God, nothing is impossible so we coordinated with the principal of </a:t>
            </a:r>
            <a:r>
              <a:rPr lang="en-US" dirty="0" err="1"/>
              <a:t>Marcial</a:t>
            </a:r>
            <a:r>
              <a:rPr lang="en-US" dirty="0"/>
              <a:t> A. Sablan and sent over $10,000 worth of school supplies directly to the school.  </a:t>
            </a:r>
          </a:p>
          <a:p>
            <a:r>
              <a:rPr lang="en-US" dirty="0"/>
              <a:t>God blessed us with the ability to send a backpack and school supplies to  each an every student registered that year.  School supplies included:</a:t>
            </a:r>
          </a:p>
          <a:p>
            <a:pPr lvl="1"/>
            <a:r>
              <a:rPr lang="en-US" dirty="0"/>
              <a:t>Erasers, water bottles, paper, pencil pouches, pencils, crayons, mini hand sanitizer bottles, colored pencils, pencil boxes, pens, dry erase markers, folders, protractors, scissors, glue, markers, rulers, journal notebooks, notebooks, </a:t>
            </a:r>
          </a:p>
        </p:txBody>
      </p:sp>
    </p:spTree>
    <p:extLst>
      <p:ext uri="{BB962C8B-B14F-4D97-AF65-F5344CB8AC3E}">
        <p14:creationId xmlns:p14="http://schemas.microsoft.com/office/powerpoint/2010/main" val="124431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368C-AAD2-BB43-A3EB-B71EE561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provides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EC88-9210-B744-8990-BBAAC403B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Once the supplies where received by the principal, she and her staff created a space to organize and store the supplies.  They created a space for teachers and students to have access to the supplies as needed.  </a:t>
            </a:r>
          </a:p>
          <a:p>
            <a:r>
              <a:rPr lang="en-US" dirty="0"/>
              <a:t>The principal stated the supplies lasted the entire year!!!  God is good.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While for our first missions experience, we were not able to put “boots on the ground” and do the work, God provided a means to get the supplies to the students and the workers needed to get the supplies to the students.  </a:t>
            </a:r>
          </a:p>
          <a:p>
            <a:pPr marL="0" indent="0" algn="ctr">
              <a:buNone/>
            </a:pPr>
            <a:r>
              <a:rPr lang="en-US" dirty="0"/>
              <a:t>Praise His name!!!</a:t>
            </a:r>
          </a:p>
        </p:txBody>
      </p:sp>
    </p:spTree>
    <p:extLst>
      <p:ext uri="{BB962C8B-B14F-4D97-AF65-F5344CB8AC3E}">
        <p14:creationId xmlns:p14="http://schemas.microsoft.com/office/powerpoint/2010/main" val="2365111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245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Mission 2020</vt:lpstr>
      <vt:lpstr>The Struggle is Real</vt:lpstr>
      <vt:lpstr>God provides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2020</dc:title>
  <dc:creator>Robert Boyer</dc:creator>
  <cp:lastModifiedBy>Robert Boyer</cp:lastModifiedBy>
  <cp:revision>3</cp:revision>
  <dcterms:created xsi:type="dcterms:W3CDTF">2022-09-19T14:18:02Z</dcterms:created>
  <dcterms:modified xsi:type="dcterms:W3CDTF">2022-09-19T14:32:38Z</dcterms:modified>
</cp:coreProperties>
</file>