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2"/>
    <p:restoredTop sz="95878"/>
  </p:normalViewPr>
  <p:slideViewPr>
    <p:cSldViewPr snapToGrid="0" snapToObjects="1">
      <p:cViewPr varScale="1">
        <p:scale>
          <a:sx n="79" d="100"/>
          <a:sy n="79" d="100"/>
        </p:scale>
        <p:origin x="216"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9/21/22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9/21/22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23BD-DFA3-F04C-BDD0-B406D266041E}"/>
              </a:ext>
            </a:extLst>
          </p:cNvPr>
          <p:cNvSpPr>
            <a:spLocks noGrp="1"/>
          </p:cNvSpPr>
          <p:nvPr>
            <p:ph type="ctrTitle"/>
          </p:nvPr>
        </p:nvSpPr>
        <p:spPr/>
        <p:txBody>
          <a:bodyPr/>
          <a:lstStyle/>
          <a:p>
            <a:r>
              <a:rPr lang="en-US" dirty="0"/>
              <a:t>Mission 2021</a:t>
            </a:r>
          </a:p>
        </p:txBody>
      </p:sp>
      <p:sp>
        <p:nvSpPr>
          <p:cNvPr id="3" name="Subtitle 2">
            <a:extLst>
              <a:ext uri="{FF2B5EF4-FFF2-40B4-BE49-F238E27FC236}">
                <a16:creationId xmlns:a16="http://schemas.microsoft.com/office/drawing/2014/main" id="{4A77FCFF-4E77-5845-ADF5-866637BEB968}"/>
              </a:ext>
            </a:extLst>
          </p:cNvPr>
          <p:cNvSpPr>
            <a:spLocks noGrp="1"/>
          </p:cNvSpPr>
          <p:nvPr>
            <p:ph type="subTitle" idx="1"/>
          </p:nvPr>
        </p:nvSpPr>
        <p:spPr/>
        <p:txBody>
          <a:bodyPr/>
          <a:lstStyle/>
          <a:p>
            <a:r>
              <a:rPr lang="en-US" dirty="0"/>
              <a:t>1st time with boots on the ground doing missions work to the students of </a:t>
            </a:r>
            <a:r>
              <a:rPr lang="en-US" dirty="0" err="1"/>
              <a:t>Marcial</a:t>
            </a:r>
            <a:r>
              <a:rPr lang="en-US" dirty="0"/>
              <a:t> A. Sablan in </a:t>
            </a:r>
            <a:r>
              <a:rPr lang="en-US" dirty="0" err="1"/>
              <a:t>Agat</a:t>
            </a:r>
            <a:r>
              <a:rPr lang="en-US" dirty="0"/>
              <a:t>, Guam</a:t>
            </a:r>
          </a:p>
        </p:txBody>
      </p:sp>
    </p:spTree>
    <p:extLst>
      <p:ext uri="{BB962C8B-B14F-4D97-AF65-F5344CB8AC3E}">
        <p14:creationId xmlns:p14="http://schemas.microsoft.com/office/powerpoint/2010/main" val="315142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3FEE-1322-ED4F-A42C-46E5F1F5B48E}"/>
              </a:ext>
            </a:extLst>
          </p:cNvPr>
          <p:cNvSpPr>
            <a:spLocks noGrp="1"/>
          </p:cNvSpPr>
          <p:nvPr>
            <p:ph type="title"/>
          </p:nvPr>
        </p:nvSpPr>
        <p:spPr/>
        <p:txBody>
          <a:bodyPr/>
          <a:lstStyle/>
          <a:p>
            <a:r>
              <a:rPr lang="en-US" dirty="0"/>
              <a:t>The year of knowledge</a:t>
            </a:r>
          </a:p>
        </p:txBody>
      </p:sp>
      <p:sp>
        <p:nvSpPr>
          <p:cNvPr id="3" name="Content Placeholder 2">
            <a:extLst>
              <a:ext uri="{FF2B5EF4-FFF2-40B4-BE49-F238E27FC236}">
                <a16:creationId xmlns:a16="http://schemas.microsoft.com/office/drawing/2014/main" id="{1624B4F4-BCA1-F243-AF45-E84FD677B9A0}"/>
              </a:ext>
            </a:extLst>
          </p:cNvPr>
          <p:cNvSpPr>
            <a:spLocks noGrp="1"/>
          </p:cNvSpPr>
          <p:nvPr>
            <p:ph idx="1"/>
          </p:nvPr>
        </p:nvSpPr>
        <p:spPr/>
        <p:txBody>
          <a:bodyPr>
            <a:normAutofit lnSpcReduction="10000"/>
          </a:bodyPr>
          <a:lstStyle/>
          <a:p>
            <a:r>
              <a:rPr lang="en-US" dirty="0"/>
              <a:t>We went to Guam with nothing more than a desire to continue to show God’s love and help families with the cost of school supplies and some resources that God provided.</a:t>
            </a:r>
          </a:p>
          <a:p>
            <a:r>
              <a:rPr lang="en-US" dirty="0"/>
              <a:t>This year was unique in that the principal stated that the school had received governmental funding for much needed school supplies.  That allowed our missions to pivot into another area of support for the families.  The principal stated the school was implementing school uniforms this year, and is a financial burden for the families.  Some families, especially larger families, have a difficult time affording school uniforms for a</a:t>
            </a:r>
          </a:p>
        </p:txBody>
      </p:sp>
    </p:spTree>
    <p:extLst>
      <p:ext uri="{BB962C8B-B14F-4D97-AF65-F5344CB8AC3E}">
        <p14:creationId xmlns:p14="http://schemas.microsoft.com/office/powerpoint/2010/main" val="1244318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368C-AAD2-BB43-A3EB-B71EE5610CB2}"/>
              </a:ext>
            </a:extLst>
          </p:cNvPr>
          <p:cNvSpPr>
            <a:spLocks noGrp="1"/>
          </p:cNvSpPr>
          <p:nvPr>
            <p:ph type="title"/>
          </p:nvPr>
        </p:nvSpPr>
        <p:spPr/>
        <p:txBody>
          <a:bodyPr/>
          <a:lstStyle/>
          <a:p>
            <a:r>
              <a:rPr lang="en-US" dirty="0"/>
              <a:t>He opens doors</a:t>
            </a:r>
          </a:p>
        </p:txBody>
      </p:sp>
      <p:sp>
        <p:nvSpPr>
          <p:cNvPr id="3" name="Content Placeholder 2">
            <a:extLst>
              <a:ext uri="{FF2B5EF4-FFF2-40B4-BE49-F238E27FC236}">
                <a16:creationId xmlns:a16="http://schemas.microsoft.com/office/drawing/2014/main" id="{CA98EC88-9210-B744-8990-BBAAC403B0BD}"/>
              </a:ext>
            </a:extLst>
          </p:cNvPr>
          <p:cNvSpPr>
            <a:spLocks noGrp="1"/>
          </p:cNvSpPr>
          <p:nvPr>
            <p:ph idx="1"/>
          </p:nvPr>
        </p:nvSpPr>
        <p:spPr/>
        <p:txBody>
          <a:bodyPr>
            <a:normAutofit/>
          </a:bodyPr>
          <a:lstStyle/>
          <a:p>
            <a:r>
              <a:rPr lang="en-US" dirty="0"/>
              <a:t>We partnered with the uniform shot and we purchases vouchers for school tops only.  Additionally, we purchased school supplies the principal stated was not provided by the government. </a:t>
            </a:r>
          </a:p>
          <a:p>
            <a:pPr lvl="1"/>
            <a:r>
              <a:rPr lang="en-US" dirty="0"/>
              <a:t>Those supplies were: backpacks, pencil holders, water bottles, dry erase markers, paper, and hand sanitizer bottles.</a:t>
            </a:r>
          </a:p>
        </p:txBody>
      </p:sp>
    </p:spTree>
    <p:extLst>
      <p:ext uri="{BB962C8B-B14F-4D97-AF65-F5344CB8AC3E}">
        <p14:creationId xmlns:p14="http://schemas.microsoft.com/office/powerpoint/2010/main" val="236511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368C-AAD2-BB43-A3EB-B71EE5610CB2}"/>
              </a:ext>
            </a:extLst>
          </p:cNvPr>
          <p:cNvSpPr>
            <a:spLocks noGrp="1"/>
          </p:cNvSpPr>
          <p:nvPr>
            <p:ph type="title"/>
          </p:nvPr>
        </p:nvSpPr>
        <p:spPr/>
        <p:txBody>
          <a:bodyPr/>
          <a:lstStyle/>
          <a:p>
            <a:r>
              <a:rPr lang="en-US" dirty="0"/>
              <a:t>He opens doors</a:t>
            </a:r>
          </a:p>
        </p:txBody>
      </p:sp>
      <p:sp>
        <p:nvSpPr>
          <p:cNvPr id="3" name="Content Placeholder 2">
            <a:extLst>
              <a:ext uri="{FF2B5EF4-FFF2-40B4-BE49-F238E27FC236}">
                <a16:creationId xmlns:a16="http://schemas.microsoft.com/office/drawing/2014/main" id="{CA98EC88-9210-B744-8990-BBAAC403B0BD}"/>
              </a:ext>
            </a:extLst>
          </p:cNvPr>
          <p:cNvSpPr>
            <a:spLocks noGrp="1"/>
          </p:cNvSpPr>
          <p:nvPr>
            <p:ph idx="1"/>
          </p:nvPr>
        </p:nvSpPr>
        <p:spPr/>
        <p:txBody>
          <a:bodyPr>
            <a:normAutofit fontScale="70000" lnSpcReduction="20000"/>
          </a:bodyPr>
          <a:lstStyle/>
          <a:p>
            <a:r>
              <a:rPr lang="en-US" dirty="0"/>
              <a:t>The first day of providing the supplies, we didn’t have a very good turn out.  Multiple reasons why, location was not known by all, we didn’t do the best at utilizing all the resources available for advertising and many of the parents don’t have vehicles.  So we ended up offering the school supplies to ANY students that needed them.  We were able to provide supplies for 444 students this year!!!!</a:t>
            </a:r>
          </a:p>
          <a:p>
            <a:pPr lvl="1"/>
            <a:r>
              <a:rPr lang="en-US" dirty="0"/>
              <a:t>The uniform vouchers were only for the students at </a:t>
            </a:r>
            <a:r>
              <a:rPr lang="en-US" dirty="0" err="1"/>
              <a:t>Marcial</a:t>
            </a:r>
            <a:r>
              <a:rPr lang="en-US" dirty="0"/>
              <a:t> A. Sablan Elementary and we was able to provide </a:t>
            </a:r>
            <a:r>
              <a:rPr lang="en-US"/>
              <a:t>for 125.</a:t>
            </a:r>
            <a:endParaRPr lang="en-US" dirty="0"/>
          </a:p>
          <a:p>
            <a:r>
              <a:rPr lang="en-US" dirty="0"/>
              <a:t>The total amount of funds spent this year was over $9,000.  While the dollar amount spent was slightly less than the previous year and we had more people pour into the ministry, great things were happening.</a:t>
            </a:r>
          </a:p>
          <a:p>
            <a:pPr lvl="1"/>
            <a:r>
              <a:rPr lang="en-US" dirty="0"/>
              <a:t>We were able to spend less on shipping b/c less school supplies were needed.</a:t>
            </a:r>
          </a:p>
          <a:p>
            <a:pPr lvl="1"/>
            <a:r>
              <a:rPr lang="en-US" dirty="0"/>
              <a:t>We had excess that could carry over into next year; but what would we do with the excess????  </a:t>
            </a:r>
          </a:p>
          <a:p>
            <a:pPr marL="0" indent="0" algn="ctr">
              <a:buNone/>
            </a:pPr>
            <a:endParaRPr lang="en-US" dirty="0"/>
          </a:p>
          <a:p>
            <a:pPr marL="0" indent="0" algn="ctr">
              <a:buNone/>
            </a:pPr>
            <a:r>
              <a:rPr lang="en-US" sz="5100" dirty="0"/>
              <a:t>Praise His name!!!</a:t>
            </a:r>
          </a:p>
        </p:txBody>
      </p:sp>
    </p:spTree>
    <p:extLst>
      <p:ext uri="{BB962C8B-B14F-4D97-AF65-F5344CB8AC3E}">
        <p14:creationId xmlns:p14="http://schemas.microsoft.com/office/powerpoint/2010/main" val="265055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368C-AAD2-BB43-A3EB-B71EE5610CB2}"/>
              </a:ext>
            </a:extLst>
          </p:cNvPr>
          <p:cNvSpPr>
            <a:spLocks noGrp="1"/>
          </p:cNvSpPr>
          <p:nvPr>
            <p:ph type="title"/>
          </p:nvPr>
        </p:nvSpPr>
        <p:spPr/>
        <p:txBody>
          <a:bodyPr/>
          <a:lstStyle/>
          <a:p>
            <a:r>
              <a:rPr lang="en-US" dirty="0"/>
              <a:t>What we learned</a:t>
            </a:r>
          </a:p>
        </p:txBody>
      </p:sp>
      <p:sp>
        <p:nvSpPr>
          <p:cNvPr id="3" name="Content Placeholder 2">
            <a:extLst>
              <a:ext uri="{FF2B5EF4-FFF2-40B4-BE49-F238E27FC236}">
                <a16:creationId xmlns:a16="http://schemas.microsoft.com/office/drawing/2014/main" id="{CA98EC88-9210-B744-8990-BBAAC403B0BD}"/>
              </a:ext>
            </a:extLst>
          </p:cNvPr>
          <p:cNvSpPr>
            <a:spLocks noGrp="1"/>
          </p:cNvSpPr>
          <p:nvPr>
            <p:ph idx="1"/>
          </p:nvPr>
        </p:nvSpPr>
        <p:spPr/>
        <p:txBody>
          <a:bodyPr>
            <a:normAutofit/>
          </a:bodyPr>
          <a:lstStyle/>
          <a:p>
            <a:r>
              <a:rPr lang="en-US" dirty="0"/>
              <a:t>We learned ways to advertise and get the word out regarding our missions</a:t>
            </a:r>
          </a:p>
          <a:p>
            <a:r>
              <a:rPr lang="en-US" dirty="0"/>
              <a:t>We learned how to process and provide supplies to the children to ensure no one got extra by mistake</a:t>
            </a:r>
          </a:p>
          <a:p>
            <a:r>
              <a:rPr lang="en-US" dirty="0"/>
              <a:t>We learned how to incorporate and introduce God into the giving</a:t>
            </a:r>
          </a:p>
          <a:p>
            <a:r>
              <a:rPr lang="en-US" dirty="0"/>
              <a:t>We made connections and built friendships that will last </a:t>
            </a:r>
            <a:r>
              <a:rPr lang="en-US"/>
              <a:t>a lifetime</a:t>
            </a:r>
            <a:endParaRPr lang="en-US" dirty="0"/>
          </a:p>
        </p:txBody>
      </p:sp>
    </p:spTree>
    <p:extLst>
      <p:ext uri="{BB962C8B-B14F-4D97-AF65-F5344CB8AC3E}">
        <p14:creationId xmlns:p14="http://schemas.microsoft.com/office/powerpoint/2010/main" val="17231174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TotalTime>
  <Words>432</Words>
  <Application>Microsoft Macintosh PowerPoint</Application>
  <PresentationFormat>Widescreen</PresentationFormat>
  <Paragraphs>21</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Mission 2021</vt:lpstr>
      <vt:lpstr>The year of knowledge</vt:lpstr>
      <vt:lpstr>He opens doors</vt:lpstr>
      <vt:lpstr>He opens doors</vt:lpstr>
      <vt:lpstr>What we learned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2020</dc:title>
  <dc:creator>Robert Boyer</dc:creator>
  <cp:lastModifiedBy>Robert Boyer</cp:lastModifiedBy>
  <cp:revision>12</cp:revision>
  <dcterms:created xsi:type="dcterms:W3CDTF">2022-09-19T14:18:02Z</dcterms:created>
  <dcterms:modified xsi:type="dcterms:W3CDTF">2022-09-20T22:29:52Z</dcterms:modified>
</cp:coreProperties>
</file>